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8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89"/>
    <p:restoredTop sz="94704"/>
  </p:normalViewPr>
  <p:slideViewPr>
    <p:cSldViewPr snapToGrid="0">
      <p:cViewPr varScale="1">
        <p:scale>
          <a:sx n="115" d="100"/>
          <a:sy n="115" d="100"/>
        </p:scale>
        <p:origin x="2294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AC79AF-14FF-544A-A17B-FC291746E9BB}" type="datetimeFigureOut">
              <a:rPr lang="nb-NO" smtClean="0"/>
              <a:t>13.01.2026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398F56-68CC-D84D-A4B5-49638803D4F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825672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FA6BC6E-BD07-CF72-F07D-2C7908A4C4C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7415637D-3870-265A-78C4-6740BBCBFD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E891E066-6E90-D2CD-D123-0655432E66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98BEA-AC4D-7546-93C7-4345C1BE4F30}" type="datetimeFigureOut">
              <a:rPr lang="nb-NO" smtClean="0"/>
              <a:t>13.01.2026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9887B66-77C4-4AB0-0287-D6FF235D75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Inter" panose="02000503000000020004" pitchFamily="2" charset="0"/>
              </a:defRPr>
            </a:lvl1pPr>
          </a:lstStyle>
          <a:p>
            <a:endParaRPr lang="nb-NO" dirty="0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810F26FE-1064-D222-FF2D-3F4FFE35D9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238B1-10E8-4947-985F-EE5DC37E6392}" type="slidenum">
              <a:rPr lang="nb-NO" smtClean="0"/>
              <a:t>‹#›</a:t>
            </a:fld>
            <a:endParaRPr lang="nb-NO"/>
          </a:p>
        </p:txBody>
      </p:sp>
      <p:pic>
        <p:nvPicPr>
          <p:cNvPr id="16" name="Bilde 15" descr="Et bilde som inneholder Font, Grafikk, grafisk design, tekst&#10;&#10;KI-generert innhold kan være feil.">
            <a:extLst>
              <a:ext uri="{FF2B5EF4-FFF2-40B4-BE49-F238E27FC236}">
                <a16:creationId xmlns:a16="http://schemas.microsoft.com/office/drawing/2014/main" id="{D0B12A3D-FED1-0634-8B90-0EE9BB639D0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552950" y="6119812"/>
            <a:ext cx="2552700" cy="83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02369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22B901B-6DFF-6DFC-C0F8-3EF1BFB576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8618460-2D49-8DBD-7264-14F59C9462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4B7B9F03-96F9-18C9-846F-C394524980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98BEA-AC4D-7546-93C7-4345C1BE4F30}" type="datetimeFigureOut">
              <a:rPr lang="nb-NO" smtClean="0"/>
              <a:t>13.01.2026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5C1FB5E0-F153-13D4-EF4F-40103ED60E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Inter" panose="02000503000000020004" pitchFamily="2" charset="0"/>
              </a:defRPr>
            </a:lvl1pPr>
          </a:lstStyle>
          <a:p>
            <a:endParaRPr lang="nb-NO" dirty="0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2987B09-C27E-7EF0-7674-E7B9C4FF44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238B1-10E8-4947-985F-EE5DC37E639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58527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C48F2C9-60C0-3822-ACE9-F1D4C4082C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89FEDA52-130D-9440-A914-1214816D10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887EF601-533F-7619-D7FE-CC89373337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98BEA-AC4D-7546-93C7-4345C1BE4F30}" type="datetimeFigureOut">
              <a:rPr lang="nb-NO" smtClean="0"/>
              <a:t>13.01.2026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152547F-FDD2-59FD-B1B0-C9C6BFA77D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Inter" panose="02000503000000020004" pitchFamily="2" charset="0"/>
              </a:defRPr>
            </a:lvl1pPr>
          </a:lstStyle>
          <a:p>
            <a:endParaRPr lang="nb-NO" dirty="0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2B4FA737-994C-0AC7-F240-1E426B5078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238B1-10E8-4947-985F-EE5DC37E639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690196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DB769F3-0E9F-B9F2-E899-9AE671EF34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380F9CB-5178-2A60-B553-CFA4FD1EE88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EAD01FDE-1E33-BCEB-57AB-E85FC7F7B3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50E3B0DF-7D14-0243-D6AC-3BEC01B306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98BEA-AC4D-7546-93C7-4345C1BE4F30}" type="datetimeFigureOut">
              <a:rPr lang="nb-NO" smtClean="0"/>
              <a:t>13.01.2026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25978B2D-A69A-ADAC-32C2-340632F43A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Inter" panose="02000503000000020004" pitchFamily="2" charset="0"/>
              </a:defRPr>
            </a:lvl1pPr>
          </a:lstStyle>
          <a:p>
            <a:endParaRPr lang="nb-NO" dirty="0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AE935FB6-436C-E3BA-97C7-E97F0138FE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238B1-10E8-4947-985F-EE5DC37E639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116330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5B4CECE-C841-6BE1-AD2E-9314BB49F2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00C4782C-3FC8-D00E-17E7-A678E8C62F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F2052000-69A2-3706-CAE5-589A49083D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831F8FAA-14A7-4986-6CE2-1EE2676C76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EA7261D7-1EA1-3C81-E712-265CE6E2042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E45382CD-9698-CCBD-F0A5-6C210CA233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98BEA-AC4D-7546-93C7-4345C1BE4F30}" type="datetimeFigureOut">
              <a:rPr lang="nb-NO" smtClean="0"/>
              <a:t>13.01.2026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F3E4D3E5-3795-ACEE-320D-54438BA3CD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Inter" panose="02000503000000020004" pitchFamily="2" charset="0"/>
              </a:defRPr>
            </a:lvl1pPr>
          </a:lstStyle>
          <a:p>
            <a:endParaRPr lang="nb-NO" dirty="0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1BAE77A1-05DB-F729-B227-17F571C167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238B1-10E8-4947-985F-EE5DC37E639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413878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25AB6B0-3580-01DB-1C2B-60D66719B5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678" y="348199"/>
            <a:ext cx="5103812" cy="1325563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8417A68B-6133-E909-963A-255772616C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98BEA-AC4D-7546-93C7-4345C1BE4F30}" type="datetimeFigureOut">
              <a:rPr lang="nb-NO" smtClean="0"/>
              <a:t>13.01.2026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F96F667B-5C1C-DE6A-E0A4-83BC56F619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Inter" panose="02000503000000020004" pitchFamily="2" charset="0"/>
              </a:defRPr>
            </a:lvl1pPr>
          </a:lstStyle>
          <a:p>
            <a:endParaRPr lang="nb-NO" dirty="0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DA4DDBC6-3B11-BA17-DE4C-9E64EBDA0F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238B1-10E8-4947-985F-EE5DC37E6392}" type="slidenum">
              <a:rPr lang="nb-NO" smtClean="0"/>
              <a:t>‹#›</a:t>
            </a:fld>
            <a:endParaRPr lang="nb-NO"/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471E8E4F-22D7-BD7C-34C2-25792135D43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6678" y="1673762"/>
            <a:ext cx="5103812" cy="3806825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9" name="Plassholder for bilde 8">
            <a:extLst>
              <a:ext uri="{FF2B5EF4-FFF2-40B4-BE49-F238E27FC236}">
                <a16:creationId xmlns:a16="http://schemas.microsoft.com/office/drawing/2014/main" id="{2506E2A5-7E25-4A55-C310-921F8C42C0A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600490" y="0"/>
            <a:ext cx="6591510" cy="6858000"/>
          </a:xfrm>
        </p:spPr>
        <p:txBody>
          <a:bodyPr/>
          <a:lstStyle/>
          <a:p>
            <a:r>
              <a:rPr lang="nb-NO"/>
              <a:t>Klikk på ikonet for å legge til et bilde</a:t>
            </a:r>
          </a:p>
        </p:txBody>
      </p:sp>
    </p:spTree>
    <p:extLst>
      <p:ext uri="{BB962C8B-B14F-4D97-AF65-F5344CB8AC3E}">
        <p14:creationId xmlns:p14="http://schemas.microsoft.com/office/powerpoint/2010/main" val="28682284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E1FBC323-5E40-B2E7-C8E4-B0281CD0A3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98BEA-AC4D-7546-93C7-4345C1BE4F30}" type="datetimeFigureOut">
              <a:rPr lang="nb-NO" smtClean="0"/>
              <a:t>13.01.2026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9527EE80-B6E2-536D-0F4C-06802A5568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Inter" panose="02000503000000020004" pitchFamily="2" charset="0"/>
              </a:defRPr>
            </a:lvl1pPr>
          </a:lstStyle>
          <a:p>
            <a:endParaRPr lang="nb-NO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B45682A5-7D4B-D590-5F3A-45147600C9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238B1-10E8-4947-985F-EE5DC37E639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315735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FC012D4-4191-0475-B0FB-12E240620E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39DD500-6818-0755-9054-D7C8E6682F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DB4E6688-E7E3-5CC6-3D74-D8D46905CE5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60B2070C-1C41-3B48-6C7E-DAB21AF120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98BEA-AC4D-7546-93C7-4345C1BE4F30}" type="datetimeFigureOut">
              <a:rPr lang="nb-NO" smtClean="0"/>
              <a:t>13.01.2026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F0C9E078-748B-352A-31A0-B091E46314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Inter" panose="02000503000000020004" pitchFamily="2" charset="0"/>
              </a:defRPr>
            </a:lvl1pPr>
          </a:lstStyle>
          <a:p>
            <a:endParaRPr lang="nb-NO" dirty="0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A96E6B9B-B10D-284B-BBBE-0BA8D245BC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238B1-10E8-4947-985F-EE5DC37E639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793859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938DBAA-EF52-D8D6-C9E3-830CF3AB3C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B52D5948-7E4B-6BB1-B2D3-72070BB6D87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for å legge til et bilde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126ED0BA-E88D-11BC-F369-7BD0FCF811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38C17905-5B75-F11D-2317-9935CF5D8D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98BEA-AC4D-7546-93C7-4345C1BE4F30}" type="datetimeFigureOut">
              <a:rPr lang="nb-NO" smtClean="0"/>
              <a:t>13.01.2026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57050728-C66D-0F9A-D495-B67B35D1F6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Inter" panose="02000503000000020004" pitchFamily="2" charset="0"/>
              </a:defRPr>
            </a:lvl1pPr>
          </a:lstStyle>
          <a:p>
            <a:endParaRPr lang="nb-NO" dirty="0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15E16AEE-5253-13CB-59EB-CD424A604E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238B1-10E8-4947-985F-EE5DC37E639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669700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93BE811-D6A8-7785-B9FC-ED82964674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21B11E45-FD67-D346-B59E-FE9566C2C06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C5055689-6E26-887D-E6D2-45E4E7E570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98BEA-AC4D-7546-93C7-4345C1BE4F30}" type="datetimeFigureOut">
              <a:rPr lang="nb-NO" smtClean="0"/>
              <a:t>13.01.2026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0B5C7E54-A210-5F93-087F-1108F149D0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Inter" panose="02000503000000020004" pitchFamily="2" charset="0"/>
              </a:defRPr>
            </a:lvl1pPr>
          </a:lstStyle>
          <a:p>
            <a:endParaRPr lang="nb-NO" dirty="0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7DEA6FC1-9444-3BAD-5BA5-C159C1036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238B1-10E8-4947-985F-EE5DC37E639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679171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719F4A34-C752-8F95-4D19-4018977B8B1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8F5FF1D1-1A9D-5C50-D46F-EC9BE82F050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D87F333-6FF4-324D-E38D-F5FD9F2932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98BEA-AC4D-7546-93C7-4345C1BE4F30}" type="datetimeFigureOut">
              <a:rPr lang="nb-NO" smtClean="0"/>
              <a:t>13.01.2026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AED6C6C1-5172-4665-15D9-5756F843D5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Inter" panose="02000503000000020004" pitchFamily="2" charset="0"/>
              </a:defRPr>
            </a:lvl1pPr>
          </a:lstStyle>
          <a:p>
            <a:endParaRPr lang="nb-NO" dirty="0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D90669B5-3AC2-0EC9-82BC-E13B284BC5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238B1-10E8-4947-985F-EE5DC37E639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204588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A2A3AC98-5839-1C56-451F-753AE114B7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0F39593D-137A-CFA4-0A53-ED4BD3219B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970BF4F-CD9D-2978-7557-97DED03DCEC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82000"/>
                  </a:schemeClr>
                </a:solidFill>
                <a:latin typeface="Inter" panose="02000503000000020004" pitchFamily="2" charset="0"/>
              </a:defRPr>
            </a:lvl1pPr>
          </a:lstStyle>
          <a:p>
            <a:fld id="{AE798BEA-AC4D-7546-93C7-4345C1BE4F30}" type="datetimeFigureOut">
              <a:rPr lang="nb-NO" smtClean="0"/>
              <a:pPr/>
              <a:t>13.01.2026</a:t>
            </a:fld>
            <a:endParaRPr lang="nb-NO" dirty="0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EA957428-01BB-C61D-95B8-9FF653000B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82000"/>
                  </a:schemeClr>
                </a:solidFill>
                <a:latin typeface="Inter" panose="02000503000000020004" pitchFamily="2" charset="0"/>
              </a:defRPr>
            </a:lvl1pPr>
          </a:lstStyle>
          <a:p>
            <a:fld id="{43B238B1-10E8-4947-985F-EE5DC37E6392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0098534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Inter" panose="02000503000000020004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tx1"/>
          </a:solidFill>
          <a:latin typeface="Inter" panose="02000503000000020004" pitchFamily="2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Inter" panose="02000503000000020004" pitchFamily="2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Inter" panose="02000503000000020004" pitchFamily="2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Inter" panose="02000503000000020004" pitchFamily="2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Inter" panose="02000503000000020004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hyperlink" Target="mailto:shivjot@hjertebarn.no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B72BDE6-EAA6-2287-48A0-4CEE3EF124B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Fiken - opplæring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C8A58AD9-5CDB-44B2-D7B2-690D3907F54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5351318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68A91E9-F2EE-931D-88B5-9311D7351F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Tilgang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397FE4C-88ED-89BB-B003-4E4EF007CD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Internett og nettleser, ingen </a:t>
            </a:r>
            <a:r>
              <a:rPr lang="nb-NO" dirty="0" err="1"/>
              <a:t>nedlasting</a:t>
            </a:r>
            <a:r>
              <a:rPr lang="nb-NO" dirty="0"/>
              <a:t>. </a:t>
            </a:r>
          </a:p>
          <a:p>
            <a:r>
              <a:rPr lang="nb-NO" dirty="0"/>
              <a:t>Alle fylkeslag har tilgang til (kun) sitt fylkeslag.</a:t>
            </a:r>
          </a:p>
          <a:p>
            <a:r>
              <a:rPr lang="nb-NO" dirty="0"/>
              <a:t>Kan gi så mange personer dere vil tilgang til deres fylkeslag. </a:t>
            </a:r>
          </a:p>
          <a:p>
            <a:r>
              <a:rPr lang="nb-NO" dirty="0"/>
              <a:t>Dere kan gi tilgang til </a:t>
            </a:r>
            <a:r>
              <a:rPr lang="nb-NO" dirty="0" err="1"/>
              <a:t>f.eks</a:t>
            </a:r>
            <a:r>
              <a:rPr lang="nb-NO" dirty="0"/>
              <a:t> Regnskapskomiteen</a:t>
            </a:r>
          </a:p>
        </p:txBody>
      </p:sp>
    </p:spTree>
    <p:extLst>
      <p:ext uri="{BB962C8B-B14F-4D97-AF65-F5344CB8AC3E}">
        <p14:creationId xmlns:p14="http://schemas.microsoft.com/office/powerpoint/2010/main" val="23396771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3E7C92A-D2A9-A8D6-DBAA-B829C2E4B8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Hva må du gjøre? 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89DEEB5-028D-8F7A-6E3C-FA7A40FC40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151783" cy="4351338"/>
          </a:xfrm>
        </p:spPr>
        <p:txBody>
          <a:bodyPr/>
          <a:lstStyle/>
          <a:p>
            <a:r>
              <a:rPr lang="nb-NO"/>
              <a:t>Jeg har solgt noe (f.eks egenandel for et arrangement)</a:t>
            </a:r>
          </a:p>
          <a:p>
            <a:r>
              <a:rPr lang="nb-NO"/>
              <a:t>Jeg har kjøpt noe (en faktura du har mottatt eller en reiseregning)</a:t>
            </a:r>
          </a:p>
          <a:p>
            <a:r>
              <a:rPr lang="nb-NO"/>
              <a:t>Jeg har gjort/skal gjøre noe annet</a:t>
            </a:r>
            <a:endParaRPr lang="nb-NO" dirty="0"/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272B43FE-8235-1F64-EF69-0B3E20A18C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57804" y="1027906"/>
            <a:ext cx="3743463" cy="5386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71171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7A04C86-ECDF-634C-F16C-0700987C94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Jeg har solgt noe </a:t>
            </a:r>
            <a:br>
              <a:rPr lang="nb-NO" dirty="0"/>
            </a:br>
            <a:r>
              <a:rPr lang="nb-NO" dirty="0" err="1"/>
              <a:t>f.eks</a:t>
            </a:r>
            <a:r>
              <a:rPr lang="nb-NO" dirty="0"/>
              <a:t> egenandel til et arrangement.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3491D9C-A5FE-0C26-CC21-185A3E71F4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257800" cy="4351338"/>
          </a:xfrm>
        </p:spPr>
        <p:txBody>
          <a:bodyPr/>
          <a:lstStyle/>
          <a:p>
            <a:r>
              <a:rPr lang="nb-NO" dirty="0"/>
              <a:t>Opprett faktura</a:t>
            </a:r>
          </a:p>
          <a:p>
            <a:r>
              <a:rPr lang="nb-NO" dirty="0"/>
              <a:t>Send faktura på e-post</a:t>
            </a:r>
          </a:p>
          <a:p>
            <a:r>
              <a:rPr lang="nb-NO" dirty="0"/>
              <a:t>Send purring</a:t>
            </a:r>
          </a:p>
          <a:p>
            <a:r>
              <a:rPr lang="nb-NO" dirty="0"/>
              <a:t>Registrer betaling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1D096750-C31D-D71E-F0DC-34B772031C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17309" y="1885299"/>
            <a:ext cx="3711262" cy="3551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78398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DDCF8B2-5175-46B8-6B52-24A550A7D1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Jeg har kjøpt noe, </a:t>
            </a:r>
            <a:r>
              <a:rPr lang="nb-NO" dirty="0" err="1"/>
              <a:t>f.eks</a:t>
            </a:r>
            <a:r>
              <a:rPr lang="nb-NO" dirty="0"/>
              <a:t> du skal utbetale en reiseregning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A799829-0589-4DA4-B5F2-6136951EEF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257800" cy="4351338"/>
          </a:xfrm>
        </p:spPr>
        <p:txBody>
          <a:bodyPr/>
          <a:lstStyle/>
          <a:p>
            <a:r>
              <a:rPr lang="nb-NO" dirty="0"/>
              <a:t>Opprett kjøp</a:t>
            </a:r>
          </a:p>
          <a:p>
            <a:r>
              <a:rPr lang="nb-NO" dirty="0"/>
              <a:t>Legg inn informasjon og kopi av reiseregning</a:t>
            </a:r>
          </a:p>
          <a:p>
            <a:r>
              <a:rPr lang="nb-NO" dirty="0"/>
              <a:t>Utbetal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109F65ED-D53A-8B1B-31F4-9FC2882242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72246" y="2486594"/>
            <a:ext cx="6007007" cy="3694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50157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BFDD8B6-AE8B-92B7-9A44-C2C53AF52D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Fiken inneholder: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815CF7F-C706-3F5F-F20A-B461535452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Egen app</a:t>
            </a:r>
          </a:p>
          <a:p>
            <a:r>
              <a:rPr lang="nb-NO" dirty="0"/>
              <a:t>Innboks</a:t>
            </a:r>
          </a:p>
          <a:p>
            <a:r>
              <a:rPr lang="nb-NO" dirty="0" err="1"/>
              <a:t>Mva</a:t>
            </a:r>
            <a:endParaRPr lang="nb-NO" dirty="0"/>
          </a:p>
          <a:p>
            <a:r>
              <a:rPr lang="nb-NO" dirty="0"/>
              <a:t>Prosjektkobling</a:t>
            </a:r>
          </a:p>
          <a:p>
            <a:r>
              <a:rPr lang="nb-NO" dirty="0"/>
              <a:t>Rapporter/oversikter</a:t>
            </a:r>
          </a:p>
          <a:p>
            <a:r>
              <a:rPr lang="nb-NO" dirty="0" err="1"/>
              <a:t>Kontohjelp</a:t>
            </a:r>
            <a:r>
              <a:rPr lang="nb-NO" dirty="0"/>
              <a:t> 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2236649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8C68AAE-1667-8BA2-587A-0CFEB009A8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Jeg har gjort noe annet 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F2C0780-60AD-7043-759A-F8254ED27F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257800" cy="4351338"/>
          </a:xfrm>
        </p:spPr>
        <p:txBody>
          <a:bodyPr/>
          <a:lstStyle/>
          <a:p>
            <a:r>
              <a:rPr lang="nb-NO" dirty="0"/>
              <a:t>Rapporter</a:t>
            </a:r>
          </a:p>
          <a:p>
            <a:r>
              <a:rPr lang="nb-NO" dirty="0"/>
              <a:t>Importer</a:t>
            </a:r>
          </a:p>
          <a:p>
            <a:r>
              <a:rPr lang="nb-NO" dirty="0"/>
              <a:t>Kontroller</a:t>
            </a:r>
          </a:p>
          <a:p>
            <a:r>
              <a:rPr lang="nb-NO" dirty="0"/>
              <a:t>Innleveringer</a:t>
            </a:r>
          </a:p>
          <a:p>
            <a:r>
              <a:rPr lang="nb-NO" dirty="0"/>
              <a:t>Årsavslutning 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58F39624-6370-5DCF-05E0-0004FCE344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33064" y="1756916"/>
            <a:ext cx="1928027" cy="3589331"/>
          </a:xfrm>
          <a:prstGeom prst="rect">
            <a:avLst/>
          </a:prstGeom>
        </p:spPr>
      </p:pic>
      <p:pic>
        <p:nvPicPr>
          <p:cNvPr id="7" name="Bilde 6">
            <a:extLst>
              <a:ext uri="{FF2B5EF4-FFF2-40B4-BE49-F238E27FC236}">
                <a16:creationId xmlns:a16="http://schemas.microsoft.com/office/drawing/2014/main" id="{13934486-22EB-1232-D75D-F8EACB303A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24297" y="662608"/>
            <a:ext cx="1422080" cy="5777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76013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8C84BFC-8538-E2CE-1DB6-3BF3241F49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Plassholder for innhold 4">
            <a:extLst>
              <a:ext uri="{FF2B5EF4-FFF2-40B4-BE49-F238E27FC236}">
                <a16:creationId xmlns:a16="http://schemas.microsoft.com/office/drawing/2014/main" id="{0DABC4E4-9CCF-ABAE-DB8F-07612A8272F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365125"/>
            <a:ext cx="2864793" cy="2775640"/>
          </a:xfrm>
          <a:prstGeom prst="rect">
            <a:avLst/>
          </a:prstGeom>
        </p:spPr>
      </p:pic>
      <p:pic>
        <p:nvPicPr>
          <p:cNvPr id="7" name="Bilde 6">
            <a:extLst>
              <a:ext uri="{FF2B5EF4-FFF2-40B4-BE49-F238E27FC236}">
                <a16:creationId xmlns:a16="http://schemas.microsoft.com/office/drawing/2014/main" id="{A8F1758F-438E-E05C-E690-29EDBCAFB0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3986" y="365125"/>
            <a:ext cx="2884028" cy="2908162"/>
          </a:xfrm>
          <a:prstGeom prst="rect">
            <a:avLst/>
          </a:prstGeom>
        </p:spPr>
      </p:pic>
      <p:pic>
        <p:nvPicPr>
          <p:cNvPr id="9" name="Bilde 8">
            <a:extLst>
              <a:ext uri="{FF2B5EF4-FFF2-40B4-BE49-F238E27FC236}">
                <a16:creationId xmlns:a16="http://schemas.microsoft.com/office/drawing/2014/main" id="{85C8267E-2FBC-5D49-7842-63E425B928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89007" y="335311"/>
            <a:ext cx="2998304" cy="2937976"/>
          </a:xfrm>
          <a:prstGeom prst="rect">
            <a:avLst/>
          </a:prstGeom>
        </p:spPr>
      </p:pic>
      <p:pic>
        <p:nvPicPr>
          <p:cNvPr id="11" name="Bilde 10">
            <a:extLst>
              <a:ext uri="{FF2B5EF4-FFF2-40B4-BE49-F238E27FC236}">
                <a16:creationId xmlns:a16="http://schemas.microsoft.com/office/drawing/2014/main" id="{D7193490-AB84-6DB3-7600-FA553C3F3BF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8200" y="3717236"/>
            <a:ext cx="2863622" cy="2650435"/>
          </a:xfrm>
          <a:prstGeom prst="rect">
            <a:avLst/>
          </a:prstGeom>
        </p:spPr>
      </p:pic>
      <p:pic>
        <p:nvPicPr>
          <p:cNvPr id="13" name="Bilde 12">
            <a:extLst>
              <a:ext uri="{FF2B5EF4-FFF2-40B4-BE49-F238E27FC236}">
                <a16:creationId xmlns:a16="http://schemas.microsoft.com/office/drawing/2014/main" id="{5B34EEB8-D642-569C-5E61-9B4CA070C78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46336" y="3717236"/>
            <a:ext cx="2940975" cy="2650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18029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8AFEA65-2CFD-1FAB-4724-05B1808516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Gratis support</a:t>
            </a:r>
            <a:br>
              <a:rPr lang="nb-NO" dirty="0"/>
            </a:b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676DD3E-C8E1-508D-CBF7-48CC625A8D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3826565" cy="4351338"/>
          </a:xfrm>
        </p:spPr>
        <p:txBody>
          <a:bodyPr/>
          <a:lstStyle/>
          <a:p>
            <a:r>
              <a:rPr lang="nb-NO" dirty="0"/>
              <a:t>Gratis support Hjelpeartikler</a:t>
            </a:r>
          </a:p>
          <a:p>
            <a:r>
              <a:rPr lang="nb-NO" dirty="0"/>
              <a:t>Videoer</a:t>
            </a:r>
          </a:p>
          <a:p>
            <a:r>
              <a:rPr lang="nb-NO" dirty="0"/>
              <a:t>E-post (kontakt@fiken.no) Telefon</a:t>
            </a:r>
          </a:p>
          <a:p>
            <a:r>
              <a:rPr lang="nb-NO" dirty="0"/>
              <a:t>Facebook</a:t>
            </a:r>
          </a:p>
          <a:p>
            <a:r>
              <a:rPr lang="nb-NO" dirty="0"/>
              <a:t>Chat i demoperioden</a:t>
            </a:r>
          </a:p>
        </p:txBody>
      </p:sp>
      <p:sp>
        <p:nvSpPr>
          <p:cNvPr id="4" name="Plassholder for innhold 2">
            <a:extLst>
              <a:ext uri="{FF2B5EF4-FFF2-40B4-BE49-F238E27FC236}">
                <a16:creationId xmlns:a16="http://schemas.microsoft.com/office/drawing/2014/main" id="{A54E34A6-F323-8FDC-21EC-AD0B38E96989}"/>
              </a:ext>
            </a:extLst>
          </p:cNvPr>
          <p:cNvSpPr txBox="1">
            <a:spLocks/>
          </p:cNvSpPr>
          <p:nvPr/>
        </p:nvSpPr>
        <p:spPr>
          <a:xfrm>
            <a:off x="6096000" y="1690688"/>
            <a:ext cx="382656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Inter" panose="02000503000000020004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Inter" panose="02000503000000020004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Inter" panose="02000503000000020004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Inter" panose="02000503000000020004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Inter" panose="02000503000000020004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nb-NO" dirty="0"/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4372A8EC-A015-641F-C32A-EFA735DABBCC}"/>
              </a:ext>
            </a:extLst>
          </p:cNvPr>
          <p:cNvSpPr txBox="1"/>
          <p:nvPr/>
        </p:nvSpPr>
        <p:spPr>
          <a:xfrm>
            <a:off x="6573078" y="1636643"/>
            <a:ext cx="4426226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Gratis </a:t>
            </a:r>
            <a:r>
              <a:rPr lang="nb-NO" dirty="0" err="1"/>
              <a:t>webinar</a:t>
            </a:r>
            <a:endParaRPr lang="nb-NO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dirty="0"/>
              <a:t>Introduksjon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dirty="0"/>
              <a:t>Smarte fradrag og rutiner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dirty="0"/>
              <a:t>Moms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dirty="0"/>
              <a:t>Lønn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dirty="0"/>
              <a:t>Årsavslutning for ENK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dirty="0"/>
              <a:t>Årsavslutning for AS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dirty="0"/>
              <a:t>Årsregnskapet til Brønnøysund for AS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Spør Fiken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Spør Regnskapsfører</a:t>
            </a:r>
          </a:p>
        </p:txBody>
      </p:sp>
    </p:spTree>
    <p:extLst>
      <p:ext uri="{BB962C8B-B14F-4D97-AF65-F5344CB8AC3E}">
        <p14:creationId xmlns:p14="http://schemas.microsoft.com/office/powerpoint/2010/main" val="30331059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0DA5EEC-E983-8DA5-9050-96DC32D010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Hva er fordelene med FIKEN? 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13E6AAA-E056-5CD4-1170-6B7A79D9CF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nb-NO" dirty="0"/>
              <a:t>Ryddig økonomi med god oversikt er smart når man skal søke om midler</a:t>
            </a:r>
          </a:p>
          <a:p>
            <a:r>
              <a:rPr lang="nb-NO" dirty="0"/>
              <a:t>Regnskap er lurt å føre på riktig måte og med riktig bruk av inntekt- og kostnadskontoer</a:t>
            </a:r>
          </a:p>
          <a:p>
            <a:r>
              <a:rPr lang="nb-NO" dirty="0"/>
              <a:t>Om alle fylkeslag bruker Fiken har vi et stort potensiale for felles samarbeid rundt spørsmål og lure ting </a:t>
            </a:r>
          </a:p>
          <a:p>
            <a:r>
              <a:rPr lang="nb-NO" dirty="0"/>
              <a:t>Alle som vil/ønsker kan ha tilgang til Fiken i styret</a:t>
            </a:r>
          </a:p>
          <a:p>
            <a:r>
              <a:rPr lang="nb-NO" dirty="0"/>
              <a:t>Fiken har en utrolig enkel måte å få ut rapporter på, både pr måned og pr år</a:t>
            </a:r>
          </a:p>
          <a:p>
            <a:r>
              <a:rPr lang="nb-NO" dirty="0"/>
              <a:t>Så fremt at man fører bilagene med </a:t>
            </a:r>
            <a:r>
              <a:rPr lang="nb-NO" dirty="0" err="1"/>
              <a:t>mva</a:t>
            </a:r>
            <a:r>
              <a:rPr lang="nb-NO" dirty="0"/>
              <a:t> er det enkelt å søke om momskompensasjon</a:t>
            </a:r>
          </a:p>
          <a:p>
            <a:r>
              <a:rPr lang="nb-NO" dirty="0"/>
              <a:t>Det er enkelt å gi innsyn til revisor og dette gjør revisjon veldig mye enklere!</a:t>
            </a:r>
          </a:p>
          <a:p>
            <a:r>
              <a:rPr lang="nb-NO" dirty="0"/>
              <a:t>Det er kanskje ikke så dumt å slippe kvartalsrapportene? Da kan dere bare gi regnskapskomiteen innsyn, så henter de den ut selv </a:t>
            </a:r>
          </a:p>
        </p:txBody>
      </p:sp>
    </p:spTree>
    <p:extLst>
      <p:ext uri="{BB962C8B-B14F-4D97-AF65-F5344CB8AC3E}">
        <p14:creationId xmlns:p14="http://schemas.microsoft.com/office/powerpoint/2010/main" val="23996772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FD5148B-EF26-25A1-B8F1-D69DEAEB9F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Priser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773A3B5-4D8D-9D56-A721-6F45BACAB2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Regnskap og faktura – kr. 179 pr. </a:t>
            </a:r>
            <a:r>
              <a:rPr lang="nb-NO" dirty="0" err="1"/>
              <a:t>mnd</a:t>
            </a:r>
            <a:r>
              <a:rPr lang="nb-NO" dirty="0"/>
              <a:t> </a:t>
            </a:r>
          </a:p>
          <a:p>
            <a:r>
              <a:rPr lang="nb-NO" dirty="0"/>
              <a:t>Integrasjon med nettbank (DNB, </a:t>
            </a:r>
            <a:r>
              <a:rPr lang="nb-NO" dirty="0" err="1"/>
              <a:t>Sbanken</a:t>
            </a:r>
            <a:r>
              <a:rPr lang="nb-NO" dirty="0"/>
              <a:t>, Sparebank Vest, Sparebank 1, Nordea bla a) Kr. 59 </a:t>
            </a:r>
            <a:r>
              <a:rPr lang="nb-NO" dirty="0" err="1"/>
              <a:t>pr.mnd</a:t>
            </a:r>
            <a:endParaRPr lang="nb-NO" dirty="0"/>
          </a:p>
          <a:p>
            <a:r>
              <a:rPr lang="nb-NO" dirty="0"/>
              <a:t>Prosjektmodul Kr. 59 </a:t>
            </a:r>
            <a:r>
              <a:rPr lang="nb-NO" dirty="0" err="1"/>
              <a:t>pr.mnd</a:t>
            </a:r>
            <a:r>
              <a:rPr lang="nb-NO" dirty="0"/>
              <a:t> </a:t>
            </a:r>
          </a:p>
          <a:p>
            <a:r>
              <a:rPr lang="nb-NO" dirty="0"/>
              <a:t>Faktura med kid Kr. 59 </a:t>
            </a:r>
            <a:r>
              <a:rPr lang="nb-NO" dirty="0" err="1"/>
              <a:t>Pr.mnd</a:t>
            </a:r>
            <a:r>
              <a:rPr lang="nb-NO" dirty="0"/>
              <a:t> </a:t>
            </a:r>
          </a:p>
          <a:p>
            <a:r>
              <a:rPr lang="nb-NO" dirty="0"/>
              <a:t>Prisene er ekskl. </a:t>
            </a:r>
            <a:r>
              <a:rPr lang="nb-NO" dirty="0" err="1"/>
              <a:t>mva</a:t>
            </a:r>
            <a:endParaRPr lang="nb-NO" dirty="0"/>
          </a:p>
          <a:p>
            <a:endParaRPr lang="nb-NO" dirty="0"/>
          </a:p>
          <a:p>
            <a:r>
              <a:rPr lang="nb-NO" dirty="0"/>
              <a:t>FFHB sentralt dekker punkt 1 og 2. Evt. andre integrasjoner dekkes av hvert enkelt fylkeslag/kretslag</a:t>
            </a:r>
          </a:p>
        </p:txBody>
      </p:sp>
    </p:spTree>
    <p:extLst>
      <p:ext uri="{BB962C8B-B14F-4D97-AF65-F5344CB8AC3E}">
        <p14:creationId xmlns:p14="http://schemas.microsoft.com/office/powerpoint/2010/main" val="5951674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39521ED-3DDA-F3CB-EC02-DD12022037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Hvordan bestille FIKEN?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FB61019-583C-170F-9C7E-A063447CD0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Fylkeslaget/kretslaget lager selv avtale og bestiller Fiken</a:t>
            </a:r>
          </a:p>
          <a:p>
            <a:r>
              <a:rPr lang="nb-NO" dirty="0"/>
              <a:t>Faktura sendes til fylkeslaget/kretslaget og betales</a:t>
            </a:r>
          </a:p>
          <a:p>
            <a:r>
              <a:rPr lang="nb-NO" dirty="0"/>
              <a:t>Utleggskjema fylles ut, kopi av faktura + bankbilag (som viser at den er betalt) sendes til </a:t>
            </a:r>
            <a:r>
              <a:rPr lang="nb-NO" dirty="0" err="1"/>
              <a:t>FFHBs</a:t>
            </a:r>
            <a:r>
              <a:rPr lang="nb-NO" dirty="0"/>
              <a:t> administrasjon for refundering</a:t>
            </a:r>
          </a:p>
        </p:txBody>
      </p:sp>
    </p:spTree>
    <p:extLst>
      <p:ext uri="{BB962C8B-B14F-4D97-AF65-F5344CB8AC3E}">
        <p14:creationId xmlns:p14="http://schemas.microsoft.com/office/powerpoint/2010/main" val="9602110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966C7DB-4F24-D2AE-0FE6-56C5477AA0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Kontakt 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F64C9D1-C301-F43F-EFE2-ADF74716C3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1208" y="1845503"/>
            <a:ext cx="10515600" cy="4351338"/>
          </a:xfrm>
        </p:spPr>
        <p:txBody>
          <a:bodyPr/>
          <a:lstStyle/>
          <a:p>
            <a:r>
              <a:rPr lang="nb-NO" dirty="0"/>
              <a:t>Ved hjelp med programvaren ta kontakt med Fiken</a:t>
            </a:r>
          </a:p>
          <a:p>
            <a:r>
              <a:rPr lang="nb-NO" dirty="0"/>
              <a:t>Ved kontakt med administrasjonen</a:t>
            </a:r>
          </a:p>
          <a:p>
            <a:pPr marL="457200" lvl="1" indent="0">
              <a:buNone/>
            </a:pPr>
            <a:br>
              <a:rPr lang="nb-NO" dirty="0"/>
            </a:br>
            <a:r>
              <a:rPr lang="nb-NO" dirty="0" err="1"/>
              <a:t>Shivjot</a:t>
            </a:r>
            <a:r>
              <a:rPr lang="nb-NO" dirty="0"/>
              <a:t> </a:t>
            </a:r>
            <a:r>
              <a:rPr lang="nb-NO" dirty="0" err="1"/>
              <a:t>Sroay</a:t>
            </a:r>
            <a:r>
              <a:rPr lang="nb-NO" dirty="0"/>
              <a:t> </a:t>
            </a:r>
          </a:p>
          <a:p>
            <a:pPr marL="457200" lvl="1" indent="0">
              <a:buNone/>
            </a:pPr>
            <a:r>
              <a:rPr lang="nb-NO" dirty="0">
                <a:hlinkClick r:id="rId2"/>
              </a:rPr>
              <a:t>shivjot@hjertebarn.no</a:t>
            </a:r>
            <a:endParaRPr lang="nb-NO" dirty="0"/>
          </a:p>
          <a:p>
            <a:pPr marL="457200" lvl="1" indent="0">
              <a:buNone/>
            </a:pPr>
            <a:r>
              <a:rPr lang="nb-NO" dirty="0"/>
              <a:t>47803647 </a:t>
            </a:r>
          </a:p>
          <a:p>
            <a:pPr marL="457200" lvl="1" indent="0">
              <a:buNone/>
            </a:pPr>
            <a:endParaRPr lang="nb-NO" dirty="0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477B19DC-DB91-3FAE-F1C2-40E3D14D4B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1412" y="4335449"/>
            <a:ext cx="1658115" cy="121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52948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FFHB25">
      <a:dk1>
        <a:srgbClr val="490220"/>
      </a:dk1>
      <a:lt1>
        <a:srgbClr val="FFFFFF"/>
      </a:lt1>
      <a:dk2>
        <a:srgbClr val="490220"/>
      </a:dk2>
      <a:lt2>
        <a:srgbClr val="EEE0DA"/>
      </a:lt2>
      <a:accent1>
        <a:srgbClr val="E20029"/>
      </a:accent1>
      <a:accent2>
        <a:srgbClr val="CCE3E5"/>
      </a:accent2>
      <a:accent3>
        <a:srgbClr val="D8EDE6"/>
      </a:accent3>
      <a:accent4>
        <a:srgbClr val="1C2D39"/>
      </a:accent4>
      <a:accent5>
        <a:srgbClr val="15392F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FFHBmal25Lys" id="{7D500224-7D1F-894F-838B-72E2EF7510CC}" vid="{DE95CF6D-2D05-C142-975E-824E59A7BED1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4841f0f6-6937-4614-9d4d-b15906f55050" xsi:nil="true"/>
    <lcf76f155ced4ddcb4097134ff3c332f xmlns="f12f6506-2452-46fe-ae7f-38782b386c1d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B919A45FD4C33E4A8F21E2E6A006B6F5" ma:contentTypeVersion="13" ma:contentTypeDescription="Opprett et nytt dokument." ma:contentTypeScope="" ma:versionID="089024b94e487a7bfd349416851e9c24">
  <xsd:schema xmlns:xsd="http://www.w3.org/2001/XMLSchema" xmlns:xs="http://www.w3.org/2001/XMLSchema" xmlns:p="http://schemas.microsoft.com/office/2006/metadata/properties" xmlns:ns2="f12f6506-2452-46fe-ae7f-38782b386c1d" xmlns:ns3="4841f0f6-6937-4614-9d4d-b15906f55050" targetNamespace="http://schemas.microsoft.com/office/2006/metadata/properties" ma:root="true" ma:fieldsID="675f228f3bf3fe226b90e4cbcf1a59fd" ns2:_="" ns3:_="">
    <xsd:import namespace="f12f6506-2452-46fe-ae7f-38782b386c1d"/>
    <xsd:import namespace="4841f0f6-6937-4614-9d4d-b15906f5505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12f6506-2452-46fe-ae7f-38782b386c1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Bildemerkelapper" ma:readOnly="false" ma:fieldId="{5cf76f15-5ced-4ddc-b409-7134ff3c332f}" ma:taxonomyMulti="true" ma:sspId="a1169155-922c-4b1b-8c7d-a3debf3abc6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41f0f6-6937-4614-9d4d-b15906f55050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cc18bd68-5bae-4318-8886-a58e1c9fe22d}" ma:internalName="TaxCatchAll" ma:showField="CatchAllData" ma:web="4841f0f6-6937-4614-9d4d-b15906f5505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538C8AA-3426-44F5-9D92-2F8C68D01D8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D2C60E3-CFE6-415F-B525-6D73EA70C07C}">
  <ds:schemaRefs>
    <ds:schemaRef ds:uri="http://schemas.microsoft.com/office/2006/metadata/properties"/>
    <ds:schemaRef ds:uri="http://schemas.microsoft.com/office/infopath/2007/PartnerControls"/>
    <ds:schemaRef ds:uri="4841f0f6-6937-4614-9d4d-b15906f55050"/>
    <ds:schemaRef ds:uri="f12f6506-2452-46fe-ae7f-38782b386c1d"/>
  </ds:schemaRefs>
</ds:datastoreItem>
</file>

<file path=customXml/itemProps3.xml><?xml version="1.0" encoding="utf-8"?>
<ds:datastoreItem xmlns:ds="http://schemas.openxmlformats.org/officeDocument/2006/customXml" ds:itemID="{4A1B5DD8-90ED-4765-9E3F-5FE30E0E3C0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12f6506-2452-46fe-ae7f-38782b386c1d"/>
    <ds:schemaRef ds:uri="4841f0f6-6937-4614-9d4d-b15906f5505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FFHBmal25Lys (1)</Template>
  <TotalTime>19</TotalTime>
  <Words>474</Words>
  <Application>Microsoft Office PowerPoint</Application>
  <PresentationFormat>Widescreen</PresentationFormat>
  <Paragraphs>75</Paragraphs>
  <Slides>13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13</vt:i4>
      </vt:variant>
    </vt:vector>
  </HeadingPairs>
  <TitlesOfParts>
    <vt:vector size="17" baseType="lpstr">
      <vt:lpstr>Aptos</vt:lpstr>
      <vt:lpstr>Arial</vt:lpstr>
      <vt:lpstr>Inter</vt:lpstr>
      <vt:lpstr>Office-tema</vt:lpstr>
      <vt:lpstr>Fiken - opplæring</vt:lpstr>
      <vt:lpstr>Tilgang</vt:lpstr>
      <vt:lpstr>Hva må du gjøre? </vt:lpstr>
      <vt:lpstr>Jeg har solgt noe  f.eks egenandel til et arrangement.</vt:lpstr>
      <vt:lpstr>Jeg har kjøpt noe, f.eks du skal utbetale en reiseregning</vt:lpstr>
      <vt:lpstr>Fiken inneholder:</vt:lpstr>
      <vt:lpstr>Jeg har gjort noe annet </vt:lpstr>
      <vt:lpstr>PowerPoint-presentasjon</vt:lpstr>
      <vt:lpstr>Gratis support </vt:lpstr>
      <vt:lpstr>Hva er fordelene med FIKEN? </vt:lpstr>
      <vt:lpstr>Priser</vt:lpstr>
      <vt:lpstr>Hvordan bestille FIKEN?</vt:lpstr>
      <vt:lpstr>Kontakt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Fanny Haukvik Aker</dc:creator>
  <cp:lastModifiedBy>Fanny Haukvik Aker</cp:lastModifiedBy>
  <cp:revision>2</cp:revision>
  <dcterms:created xsi:type="dcterms:W3CDTF">2026-01-13T08:46:46Z</dcterms:created>
  <dcterms:modified xsi:type="dcterms:W3CDTF">2026-01-13T09:13:00Z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0x010100B919A45FD4C33E4A8F21E2E6A006B6F5</vt:lpwstr>
  </property>
</Properties>
</file>