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9"/>
    <p:restoredTop sz="94704"/>
  </p:normalViewPr>
  <p:slideViewPr>
    <p:cSldViewPr snapToGrid="0">
      <p:cViewPr>
        <p:scale>
          <a:sx n="124" d="100"/>
          <a:sy n="124" d="100"/>
        </p:scale>
        <p:origin x="1973" y="-1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AC79AF-14FF-544A-A17B-FC291746E9BB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98F56-68CC-D84D-A4B5-49638803D4F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2567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A6BC6E-BD07-CF72-F07D-2C7908A4C4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415637D-3870-265A-78C4-6740BBCBFD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891E066-6E90-D2CD-D123-0655432E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8BEA-AC4D-7546-93C7-4345C1BE4F30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887B66-77C4-4AB0-0287-D6FF235D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10F26FE-1064-D222-FF2D-3F4FFE35D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238B1-10E8-4947-985F-EE5DC37E6392}" type="slidenum">
              <a:rPr lang="nb-NO" smtClean="0"/>
              <a:t>‹#›</a:t>
            </a:fld>
            <a:endParaRPr lang="nb-NO"/>
          </a:p>
        </p:txBody>
      </p:sp>
      <p:pic>
        <p:nvPicPr>
          <p:cNvPr id="16" name="Bilde 15" descr="Et bilde som inneholder Font, Grafikk, grafisk design, tekst&#10;&#10;KI-generert innhold kan være feil.">
            <a:extLst>
              <a:ext uri="{FF2B5EF4-FFF2-40B4-BE49-F238E27FC236}">
                <a16:creationId xmlns:a16="http://schemas.microsoft.com/office/drawing/2014/main" id="{D0B12A3D-FED1-0634-8B90-0EE9BB639D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52950" y="6119812"/>
            <a:ext cx="25527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236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2B901B-6DFF-6DFC-C0F8-3EF1BFB57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8618460-2D49-8DBD-7264-14F59C946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B7B9F03-96F9-18C9-846F-C39452498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8BEA-AC4D-7546-93C7-4345C1BE4F30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C1FB5E0-F153-13D4-EF4F-40103ED60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2987B09-C27E-7EF0-7674-E7B9C4FF4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238B1-10E8-4947-985F-EE5DC37E6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852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48F2C9-60C0-3822-ACE9-F1D4C4082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FEDA52-130D-9440-A914-1214816D1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87EF601-533F-7619-D7FE-CC8937333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8BEA-AC4D-7546-93C7-4345C1BE4F30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152547F-FDD2-59FD-B1B0-C9C6BFA77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B4FA737-994C-0AC7-F240-1E426B507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238B1-10E8-4947-985F-EE5DC37E6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9019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B769F3-0E9F-B9F2-E899-9AE671EF3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380F9CB-5178-2A60-B553-CFA4FD1EE8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AD01FDE-1E33-BCEB-57AB-E85FC7F7B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0E3B0DF-7D14-0243-D6AC-3BEC01B30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8BEA-AC4D-7546-93C7-4345C1BE4F30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5978B2D-A69A-ADAC-32C2-340632F43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E935FB6-436C-E3BA-97C7-E97F0138F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238B1-10E8-4947-985F-EE5DC37E6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1633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B4CECE-C841-6BE1-AD2E-9314BB49F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C4782C-3FC8-D00E-17E7-A678E8C62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2052000-69A2-3706-CAE5-589A49083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31F8FAA-14A7-4986-6CE2-1EE2676C76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A7261D7-1EA1-3C81-E712-265CE6E204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45382CD-9698-CCBD-F0A5-6C210CA23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8BEA-AC4D-7546-93C7-4345C1BE4F30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F3E4D3E5-3795-ACEE-320D-54438BA3C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1BAE77A1-05DB-F729-B227-17F571C16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238B1-10E8-4947-985F-EE5DC37E6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1387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5AB6B0-3580-01DB-1C2B-60D66719B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678" y="348199"/>
            <a:ext cx="5103812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417A68B-6133-E909-963A-255772616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8BEA-AC4D-7546-93C7-4345C1BE4F30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96F667B-5C1C-DE6A-E0A4-83BC56F61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A4DDBC6-3B11-BA17-DE4C-9E64EBDA0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238B1-10E8-4947-985F-EE5DC37E6392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471E8E4F-22D7-BD7C-34C2-25792135D4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6678" y="1673762"/>
            <a:ext cx="5103812" cy="38068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2506E2A5-7E25-4A55-C310-921F8C42C0A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00490" y="0"/>
            <a:ext cx="6591510" cy="6858000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2868228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1FBC323-5E40-B2E7-C8E4-B0281CD0A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8BEA-AC4D-7546-93C7-4345C1BE4F30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527EE80-B6E2-536D-0F4C-06802A556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45682A5-7D4B-D590-5F3A-45147600C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238B1-10E8-4947-985F-EE5DC37E6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1573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C012D4-4191-0475-B0FB-12E240620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9DD500-6818-0755-9054-D7C8E6682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B4E6688-E7E3-5CC6-3D74-D8D46905CE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0B2070C-1C41-3B48-6C7E-DAB21AF12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8BEA-AC4D-7546-93C7-4345C1BE4F30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0C9E078-748B-352A-31A0-B091E4631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96E6B9B-B10D-284B-BBBE-0BA8D245B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238B1-10E8-4947-985F-EE5DC37E6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9385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38DBAA-EF52-D8D6-C9E3-830CF3AB3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52D5948-7E4B-6BB1-B2D3-72070BB6D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26ED0BA-E88D-11BC-F369-7BD0FCF81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8C17905-5B75-F11D-2317-9935CF5D8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8BEA-AC4D-7546-93C7-4345C1BE4F30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7050728-C66D-0F9A-D495-B67B35D1F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5E16AEE-5253-13CB-59EB-CD424A604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238B1-10E8-4947-985F-EE5DC37E6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6970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3BE811-D6A8-7785-B9FC-ED8296467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1B11E45-FD67-D346-B59E-FE9566C2C0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5055689-6E26-887D-E6D2-45E4E7E57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8BEA-AC4D-7546-93C7-4345C1BE4F30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B5C7E54-A210-5F93-087F-1108F149D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DEA6FC1-9444-3BAD-5BA5-C159C1036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238B1-10E8-4947-985F-EE5DC37E6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791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19F4A34-C752-8F95-4D19-4018977B8B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F5FF1D1-1A9D-5C50-D46F-EC9BE82F0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D87F333-6FF4-324D-E38D-F5FD9F293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8BEA-AC4D-7546-93C7-4345C1BE4F30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ED6C6C1-5172-4665-15D9-5756F843D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ter" panose="02000503000000020004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90669B5-3AC2-0EC9-82BC-E13B284BC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238B1-10E8-4947-985F-EE5DC37E6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0458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2A3AC98-5839-1C56-451F-753AE114B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F39593D-137A-CFA4-0A53-ED4BD3219B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970BF4F-CD9D-2978-7557-97DED03DCE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82000"/>
                  </a:schemeClr>
                </a:solidFill>
                <a:latin typeface="Inter" panose="02000503000000020004" pitchFamily="2" charset="0"/>
              </a:defRPr>
            </a:lvl1pPr>
          </a:lstStyle>
          <a:p>
            <a:fld id="{AE798BEA-AC4D-7546-93C7-4345C1BE4F30}" type="datetimeFigureOut">
              <a:rPr lang="nb-NO" smtClean="0"/>
              <a:pPr/>
              <a:t>13.01.2026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957428-01BB-C61D-95B8-9FF653000B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82000"/>
                  </a:schemeClr>
                </a:solidFill>
                <a:latin typeface="Inter" panose="02000503000000020004" pitchFamily="2" charset="0"/>
              </a:defRPr>
            </a:lvl1pPr>
          </a:lstStyle>
          <a:p>
            <a:fld id="{43B238B1-10E8-4947-985F-EE5DC37E6392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09853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Inter" panose="02000503000000020004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Inter" panose="02000503000000020004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Inter" panose="02000503000000020004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Inter" panose="02000503000000020004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Inter" panose="02000503000000020004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Inter" panose="0200050300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72BDE6-EAA6-2287-48A0-4CEE3EF124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8A58AD9-5CDB-44B2-D7B2-690D3907F5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5131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8A91E9-F2EE-931D-88B5-9311D7351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97FE4C-88ED-89BB-B003-4E4EF007C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9677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FHB25">
      <a:dk1>
        <a:srgbClr val="490220"/>
      </a:dk1>
      <a:lt1>
        <a:srgbClr val="FFFFFF"/>
      </a:lt1>
      <a:dk2>
        <a:srgbClr val="490220"/>
      </a:dk2>
      <a:lt2>
        <a:srgbClr val="EEE0DA"/>
      </a:lt2>
      <a:accent1>
        <a:srgbClr val="E20029"/>
      </a:accent1>
      <a:accent2>
        <a:srgbClr val="CCE3E5"/>
      </a:accent2>
      <a:accent3>
        <a:srgbClr val="D8EDE6"/>
      </a:accent3>
      <a:accent4>
        <a:srgbClr val="1C2D39"/>
      </a:accent4>
      <a:accent5>
        <a:srgbClr val="15392F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FHBmal25Lys" id="{7D500224-7D1F-894F-838B-72E2EF7510CC}" vid="{DE95CF6D-2D05-C142-975E-824E59A7BED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919A45FD4C33E4A8F21E2E6A006B6F5" ma:contentTypeVersion="13" ma:contentTypeDescription="Opprett et nytt dokument." ma:contentTypeScope="" ma:versionID="089024b94e487a7bfd349416851e9c24">
  <xsd:schema xmlns:xsd="http://www.w3.org/2001/XMLSchema" xmlns:xs="http://www.w3.org/2001/XMLSchema" xmlns:p="http://schemas.microsoft.com/office/2006/metadata/properties" xmlns:ns2="f12f6506-2452-46fe-ae7f-38782b386c1d" xmlns:ns3="4841f0f6-6937-4614-9d4d-b15906f55050" targetNamespace="http://schemas.microsoft.com/office/2006/metadata/properties" ma:root="true" ma:fieldsID="675f228f3bf3fe226b90e4cbcf1a59fd" ns2:_="" ns3:_="">
    <xsd:import namespace="f12f6506-2452-46fe-ae7f-38782b386c1d"/>
    <xsd:import namespace="4841f0f6-6937-4614-9d4d-b15906f550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2f6506-2452-46fe-ae7f-38782b386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ildemerkelapper" ma:readOnly="false" ma:fieldId="{5cf76f15-5ced-4ddc-b409-7134ff3c332f}" ma:taxonomyMulti="true" ma:sspId="a1169155-922c-4b1b-8c7d-a3debf3abc6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41f0f6-6937-4614-9d4d-b15906f5505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cc18bd68-5bae-4318-8886-a58e1c9fe22d}" ma:internalName="TaxCatchAll" ma:showField="CatchAllData" ma:web="4841f0f6-6937-4614-9d4d-b15906f5505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841f0f6-6937-4614-9d4d-b15906f55050" xsi:nil="true"/>
    <lcf76f155ced4ddcb4097134ff3c332f xmlns="f12f6506-2452-46fe-ae7f-38782b386c1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1B5DD8-90ED-4765-9E3F-5FE30E0E3C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2f6506-2452-46fe-ae7f-38782b386c1d"/>
    <ds:schemaRef ds:uri="4841f0f6-6937-4614-9d4d-b15906f550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D2C60E3-CFE6-415F-B525-6D73EA70C07C}">
  <ds:schemaRefs>
    <ds:schemaRef ds:uri="http://schemas.microsoft.com/office/2006/metadata/properties"/>
    <ds:schemaRef ds:uri="http://schemas.microsoft.com/office/infopath/2007/PartnerControls"/>
    <ds:schemaRef ds:uri="4841f0f6-6937-4614-9d4d-b15906f55050"/>
    <ds:schemaRef ds:uri="f12f6506-2452-46fe-ae7f-38782b386c1d"/>
  </ds:schemaRefs>
</ds:datastoreItem>
</file>

<file path=customXml/itemProps3.xml><?xml version="1.0" encoding="utf-8"?>
<ds:datastoreItem xmlns:ds="http://schemas.openxmlformats.org/officeDocument/2006/customXml" ds:itemID="{3538C8AA-3426-44F5-9D92-2F8C68D01D8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FFHBmal25Lys (1)</Template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Aptos</vt:lpstr>
      <vt:lpstr>Arial</vt:lpstr>
      <vt:lpstr>Inter</vt:lpstr>
      <vt:lpstr>Office-tema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Fanny Haukvik Aker</dc:creator>
  <cp:lastModifiedBy>Fanny Haukvik Aker</cp:lastModifiedBy>
  <cp:revision>1</cp:revision>
  <dcterms:created xsi:type="dcterms:W3CDTF">2026-01-13T08:46:46Z</dcterms:created>
  <dcterms:modified xsi:type="dcterms:W3CDTF">2026-01-13T08:47:18Z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0x010100B919A45FD4C33E4A8F21E2E6A006B6F5</vt:lpwstr>
  </property>
</Properties>
</file>